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1" r:id="rId5"/>
    <p:sldId id="282" r:id="rId6"/>
    <p:sldId id="263" r:id="rId7"/>
    <p:sldId id="260" r:id="rId8"/>
    <p:sldId id="275" r:id="rId9"/>
    <p:sldId id="278" r:id="rId10"/>
    <p:sldId id="283" r:id="rId11"/>
    <p:sldId id="279" r:id="rId12"/>
    <p:sldId id="268" r:id="rId13"/>
    <p:sldId id="264" r:id="rId14"/>
    <p:sldId id="274" r:id="rId15"/>
    <p:sldId id="281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22-05-2015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col-or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" y="457200"/>
            <a:ext cx="868724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 to the audio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43238"/>
              </p:ext>
            </p:extLst>
          </p:nvPr>
        </p:nvGraphicFramePr>
        <p:xfrm>
          <a:off x="4044325" y="3276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325" y="3276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0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gb6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8601" b="18384"/>
          <a:stretch/>
        </p:blipFill>
        <p:spPr bwMode="auto">
          <a:xfrm>
            <a:off x="381000" y="1981201"/>
            <a:ext cx="8407503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09600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Look,listen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sing.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457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Students activity : Role play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68354"/>
            <a:ext cx="1676400" cy="394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17554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286000" y="1143000"/>
            <a:ext cx="1981200" cy="12192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 flipH="1">
            <a:off x="5201074" y="685800"/>
            <a:ext cx="2144903" cy="12192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37160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Bye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bye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00301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Bye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bye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5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49154"/>
            <a:ext cx="556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Goodbye                       </a:t>
            </a:r>
          </a:p>
          <a:p>
            <a:pPr>
              <a:lnSpc>
                <a:spcPct val="250000"/>
              </a:lnSpc>
            </a:pP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Away 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G:\Pictures\Screenshots\Screenshot_2015-05-21-10-04-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1" b="31874"/>
          <a:stretch/>
        </p:blipFill>
        <p:spPr bwMode="auto">
          <a:xfrm>
            <a:off x="2435411" y="3823648"/>
            <a:ext cx="3355789" cy="22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Pictures\Screenshots\Screenshot_2015-05-21-10-00-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2125"/>
          <a:stretch/>
        </p:blipFill>
        <p:spPr bwMode="auto">
          <a:xfrm>
            <a:off x="3195168" y="953106"/>
            <a:ext cx="2824632" cy="27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Vocabulary Presentation: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9352" y="1388198"/>
            <a:ext cx="17764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Fare </a:t>
            </a:r>
          </a:p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well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9654" y="4869359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2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12232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840832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52407"/>
            <a:ext cx="1396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Day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434" y="4331248"/>
            <a:ext cx="2159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Sunny</a:t>
            </a:r>
          </a:p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time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 descr="C:\Users\Acer\Desktop\Screenshot_2015-05-21-20-40-3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1011" r="-5312" b="23891"/>
          <a:stretch/>
        </p:blipFill>
        <p:spPr bwMode="auto">
          <a:xfrm>
            <a:off x="2743200" y="1085176"/>
            <a:ext cx="2857445" cy="24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Screenshot_2015-05-21-20-41-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2" b="33469"/>
          <a:stretch/>
        </p:blipFill>
        <p:spPr bwMode="auto">
          <a:xfrm>
            <a:off x="2348130" y="3962399"/>
            <a:ext cx="340491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68868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Vocabulary Presentation: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1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57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Sing the song</a:t>
            </a:r>
          </a:p>
          <a:p>
            <a:endParaRPr lang="en-US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Goodbye,goodbye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Its time to go away.</a:t>
            </a:r>
          </a:p>
          <a:p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Goodbye,goodbye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Have a nice day.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Acer\Desktop\Screenshot_2015-05-21-20-40-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2" b="20725"/>
          <a:stretch/>
        </p:blipFill>
        <p:spPr bwMode="auto">
          <a:xfrm>
            <a:off x="6781799" y="304800"/>
            <a:ext cx="20108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8645" y="989545"/>
            <a:ext cx="76722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Recite the next line</a:t>
            </a:r>
          </a:p>
          <a:p>
            <a:endParaRPr lang="en-US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Goodbye,goodbye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Its time to go away.</a:t>
            </a:r>
          </a:p>
          <a:p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Goodbye,goodbye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Have a nice day.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4035188"/>
            <a:ext cx="6705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5513860"/>
            <a:ext cx="6705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6068"/>
            <a:ext cx="7696200" cy="52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69461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Identity: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Fayez Ahmed </a:t>
            </a:r>
          </a:p>
          <a:p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Head Teacher</a:t>
            </a:r>
          </a:p>
          <a:p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Keshob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Mohajon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Para</a:t>
            </a: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GPS </a:t>
            </a:r>
          </a:p>
          <a:p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Matiranga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khagrachari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3000"/>
            <a:ext cx="729398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Class     : One</a:t>
            </a:r>
          </a:p>
          <a:p>
            <a:pPr>
              <a:lnSpc>
                <a:spcPct val="200000"/>
              </a:lnSpc>
            </a:pP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Subject : English</a:t>
            </a:r>
          </a:p>
          <a:p>
            <a:pPr>
              <a:lnSpc>
                <a:spcPct val="200000"/>
              </a:lnSpc>
            </a:pP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Time      : Forty Minutes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47800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See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theVideo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85754"/>
              </p:ext>
            </p:extLst>
          </p:nvPr>
        </p:nvGraphicFramePr>
        <p:xfrm>
          <a:off x="4114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acebook\by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18379"/>
          <a:stretch/>
        </p:blipFill>
        <p:spPr bwMode="auto">
          <a:xfrm>
            <a:off x="304800" y="1343336"/>
            <a:ext cx="1364776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acebook\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6"/>
          <a:stretch/>
        </p:blipFill>
        <p:spPr bwMode="auto">
          <a:xfrm>
            <a:off x="1629826" y="1416715"/>
            <a:ext cx="7056974" cy="46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425714"/>
            <a:ext cx="216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57200"/>
            <a:ext cx="5424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Look at the picture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2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02056"/>
            <a:ext cx="7816563" cy="4662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Title of the lesson: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“Good Bye”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Page: </a:t>
            </a:r>
            <a:r>
              <a:rPr lang="en-US" sz="66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7827784" cy="67403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Outcomes: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to - 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Understand simple statements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Greet each other e.g.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goodgye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Ricite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the rhyme.</a:t>
            </a:r>
          </a:p>
          <a:p>
            <a:pPr>
              <a:lnSpc>
                <a:spcPct val="150000"/>
              </a:lnSpc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g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9350"/>
            <a:ext cx="19240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g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64" y="1809750"/>
            <a:ext cx="292743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g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22" y="1885950"/>
            <a:ext cx="2575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gb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57550"/>
            <a:ext cx="18954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07698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Look,listen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say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Teachar’s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activity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7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g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69" y="2711369"/>
            <a:ext cx="2585031" cy="37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esktop\g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93531"/>
            <a:ext cx="27051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er\Desktop\g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571750" cy="41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cer\Desktop\g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762000"/>
            <a:ext cx="3055392" cy="20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cer\Desktop\gb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25202"/>
            <a:ext cx="1757551" cy="6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537</TotalTime>
  <Words>142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Aspect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55</cp:revision>
  <dcterms:created xsi:type="dcterms:W3CDTF">2006-08-16T00:00:00Z</dcterms:created>
  <dcterms:modified xsi:type="dcterms:W3CDTF">2015-05-22T12:13:05Z</dcterms:modified>
</cp:coreProperties>
</file>